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75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114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047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97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2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931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629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4860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417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89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261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30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1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4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7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Welcome to Retail Sector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82212"/>
          </a:xfrm>
        </p:spPr>
        <p:txBody>
          <a:bodyPr/>
          <a:lstStyle/>
          <a:p>
            <a:r>
              <a:rPr dirty="0"/>
              <a:t>Empowering Youth for Careers in the Retail Industry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Billing &amp; POS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Use of POS machines</a:t>
            </a:r>
          </a:p>
          <a:p>
            <a:r>
              <a:t>• Handling cash &amp; digital payments</a:t>
            </a:r>
          </a:p>
          <a:p>
            <a:r>
              <a:t>• Scanning &amp; barcode systems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Health and Hygiene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Personal grooming</a:t>
            </a:r>
          </a:p>
          <a:p>
            <a:r>
              <a:t>• Clean uniforms</a:t>
            </a:r>
          </a:p>
          <a:p>
            <a:r>
              <a:t>• Sanitized counters and stores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Retail Marketing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Promotional Campaigns</a:t>
            </a:r>
          </a:p>
          <a:p>
            <a:r>
              <a:t>• Loyalty Programs</a:t>
            </a:r>
          </a:p>
          <a:p>
            <a:r>
              <a:t>• BTL Activities (On-ground promotions)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Retail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Honesty &amp; Integrity</a:t>
            </a:r>
          </a:p>
          <a:p>
            <a:r>
              <a:t>• Customer respect</a:t>
            </a:r>
          </a:p>
          <a:p>
            <a:r>
              <a:t>• Non-discriminatory practices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Career Path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Sales Associate → Supervisor → Manager → Area Manager</a:t>
            </a:r>
          </a:p>
          <a:p>
            <a:r>
              <a:t>• Specialized Roles: Trainer, Visual Merchandiser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Digital Retail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Mobile Commerce</a:t>
            </a:r>
          </a:p>
          <a:p>
            <a:r>
              <a:t>• AI and CRM Integration</a:t>
            </a:r>
          </a:p>
          <a:p>
            <a:r>
              <a:t>• Smart Checkout</a:t>
            </a:r>
          </a:p>
          <a:p>
            <a:r>
              <a:t>• Augmented Reality (AR)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Staff Attrition</a:t>
            </a:r>
          </a:p>
          <a:p>
            <a:r>
              <a:t>• High Pressure to Achieve Targets</a:t>
            </a:r>
          </a:p>
          <a:p>
            <a:r>
              <a:t>• Customer Diversity</a:t>
            </a:r>
          </a:p>
          <a:p>
            <a:r>
              <a:t>• Technological Disruptions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Opportunities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High demand in Tier 2/3 cities</a:t>
            </a:r>
          </a:p>
          <a:p>
            <a:r>
              <a:t>• International Retail Brands</a:t>
            </a:r>
          </a:p>
          <a:p>
            <a:r>
              <a:t>• Scope in Logistics &amp; Supply Chain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Retail Success Story: Akash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Started as a trainee, now a Store Manager in Big Bazaar</a:t>
            </a:r>
          </a:p>
          <a:p>
            <a:r>
              <a:t>Monthly salary: ₹28,000 + Incentives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Retail Success Story: Neha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Visual merchandiser at Shoppers Stop</a:t>
            </a:r>
          </a:p>
          <a:p>
            <a:r>
              <a:t>Won 'Best Employee' award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Scope of Retail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Largest employment provider</a:t>
            </a:r>
          </a:p>
          <a:p>
            <a:r>
              <a:t>• Over 12% of India's GDP</a:t>
            </a:r>
          </a:p>
          <a:p>
            <a:r>
              <a:t>• Both organized and unorganized sectors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Retail Scenario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Rapid Urbanization</a:t>
            </a:r>
          </a:p>
          <a:p>
            <a:r>
              <a:t>• Young Demographic</a:t>
            </a:r>
          </a:p>
          <a:p>
            <a:r>
              <a:t>• Growth in Organized Retail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Soft Skills for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Time Management</a:t>
            </a:r>
          </a:p>
          <a:p>
            <a:r>
              <a:t>• Conflict Resolution</a:t>
            </a:r>
          </a:p>
          <a:p>
            <a:r>
              <a:t>• Customer Empathy</a:t>
            </a:r>
          </a:p>
          <a:p>
            <a:r>
              <a:t>• Stress Handling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Retail Technology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Operating POS Systems</a:t>
            </a:r>
          </a:p>
          <a:p>
            <a:r>
              <a:t>• Inventory Apps</a:t>
            </a:r>
          </a:p>
          <a:p>
            <a:r>
              <a:t>• E-commerce Portals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Training &amp; Placement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Domain Training</a:t>
            </a:r>
          </a:p>
          <a:p>
            <a:r>
              <a:t>• Soft Skills</a:t>
            </a:r>
          </a:p>
          <a:p>
            <a:r>
              <a:t>• OJT &amp; Certification</a:t>
            </a:r>
          </a:p>
          <a:p>
            <a:r>
              <a:t>• Placement &amp; Retention Support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Retailing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Store-based: Department Stores, Supermarkets</a:t>
            </a:r>
          </a:p>
          <a:p>
            <a:r>
              <a:t>• Non-store: E-commerce, Direct Selling</a:t>
            </a:r>
          </a:p>
          <a:p>
            <a:r>
              <a:t>• Hybrid: Omnichannel Retail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Organizational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Store Associate</a:t>
            </a:r>
          </a:p>
          <a:p>
            <a:r>
              <a:t>• Department Head</a:t>
            </a:r>
          </a:p>
          <a:p>
            <a:r>
              <a:t>• Floor Manager</a:t>
            </a:r>
          </a:p>
          <a:p>
            <a:r>
              <a:t>• Store Manager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Roles in 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Sales Executive</a:t>
            </a:r>
          </a:p>
          <a:p>
            <a:r>
              <a:t>• Visual Merchandiser</a:t>
            </a:r>
          </a:p>
          <a:p>
            <a:r>
              <a:t>• Inventory Controller</a:t>
            </a:r>
          </a:p>
          <a:p>
            <a:r>
              <a:t>• Cashier / Billing Assistant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Skills for Retail Professionals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Communication &amp; Interpersonal Skills</a:t>
            </a:r>
          </a:p>
          <a:p>
            <a:r>
              <a:t>• Teamwork &amp; Problem Solving</a:t>
            </a:r>
          </a:p>
          <a:p>
            <a:r>
              <a:t>• Product Knowledge</a:t>
            </a:r>
          </a:p>
          <a:p>
            <a:r>
              <a:t>• Sales and Persuasion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Customer Service Excellence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Listen actively</a:t>
            </a:r>
          </a:p>
          <a:p>
            <a:r>
              <a:t>• Suggest relevant solutions</a:t>
            </a:r>
          </a:p>
          <a:p>
            <a:r>
              <a:t>• Handle objections gracefully</a:t>
            </a:r>
          </a:p>
          <a:p>
            <a:r>
              <a:t>• Follow-up for feedback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Visual Merchandising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Window display</a:t>
            </a:r>
          </a:p>
          <a:p>
            <a:r>
              <a:t>• Store ambiance</a:t>
            </a:r>
          </a:p>
          <a:p>
            <a:r>
              <a:t>• Product positioning</a:t>
            </a:r>
          </a:p>
          <a:p>
            <a:r>
              <a:t>• Seasonal themes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Stock and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Inventory audits</a:t>
            </a:r>
          </a:p>
          <a:p>
            <a:r>
              <a:t>• FIFO/LIFO method</a:t>
            </a:r>
          </a:p>
          <a:p>
            <a:r>
              <a:t>• Replenishment system</a:t>
            </a:r>
          </a:p>
          <a:p>
            <a:r>
              <a:t>• Reduce shrinkage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4</TotalTime>
  <Words>406</Words>
  <Application>Microsoft Office PowerPoint</Application>
  <PresentationFormat>On-screen Show (4:3)</PresentationFormat>
  <Paragraphs>98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Century Schoolbook</vt:lpstr>
      <vt:lpstr>Wingdings 2</vt:lpstr>
      <vt:lpstr>View</vt:lpstr>
      <vt:lpstr>Welcome to Retail Sector Training</vt:lpstr>
      <vt:lpstr>Scope of Retail Sector</vt:lpstr>
      <vt:lpstr>Types of Retailing</vt:lpstr>
      <vt:lpstr>Organizational Structure</vt:lpstr>
      <vt:lpstr>Key Roles in Retail</vt:lpstr>
      <vt:lpstr>Skills for Retail Professionals</vt:lpstr>
      <vt:lpstr>Customer Service Excellence</vt:lpstr>
      <vt:lpstr>Visual Merchandising</vt:lpstr>
      <vt:lpstr>Stock and Inventory</vt:lpstr>
      <vt:lpstr>Billing &amp; POS System</vt:lpstr>
      <vt:lpstr>Health and Hygiene</vt:lpstr>
      <vt:lpstr>Retail Marketing Techniques</vt:lpstr>
      <vt:lpstr>Retail Ethics</vt:lpstr>
      <vt:lpstr>Career Path in Retail</vt:lpstr>
      <vt:lpstr>Digital Retail Trends</vt:lpstr>
      <vt:lpstr>Challenges in Retail</vt:lpstr>
      <vt:lpstr>Opportunities in Retail</vt:lpstr>
      <vt:lpstr>Retail Success Story: Akash</vt:lpstr>
      <vt:lpstr>Retail Success Story: Neha</vt:lpstr>
      <vt:lpstr>Retail Scenario in India</vt:lpstr>
      <vt:lpstr>Soft Skills for Retail</vt:lpstr>
      <vt:lpstr>Retail Technology Skills</vt:lpstr>
      <vt:lpstr>Training &amp; Placement Process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Shailendra Srivastava</cp:lastModifiedBy>
  <cp:revision>3</cp:revision>
  <dcterms:created xsi:type="dcterms:W3CDTF">2013-01-27T09:14:16Z</dcterms:created>
  <dcterms:modified xsi:type="dcterms:W3CDTF">2025-07-31T16:15:31Z</dcterms:modified>
  <cp:category/>
</cp:coreProperties>
</file>