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85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12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25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82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32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8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6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1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32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2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/>
              <a:t>Retail Sector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5FBBE5-B9FD-B664-9EF6-561B4AC6DFE1}"/>
              </a:ext>
            </a:extLst>
          </p:cNvPr>
          <p:cNvSpPr txBox="1"/>
          <p:nvPr/>
        </p:nvSpPr>
        <p:spPr>
          <a:xfrm>
            <a:off x="722671" y="3528707"/>
            <a:ext cx="769865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Support for Implementation &amp; Research (SIR)</a:t>
            </a:r>
          </a:p>
          <a:p>
            <a:pPr algn="ctr"/>
            <a:r>
              <a:rPr lang="en-US" sz="2800" b="1" dirty="0"/>
              <a:t>Lucknow</a:t>
            </a:r>
            <a:endParaRPr lang="en-IN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Selling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Cross Selling</a:t>
            </a:r>
          </a:p>
          <a:p>
            <a:r>
              <a:t>• Upselling</a:t>
            </a:r>
          </a:p>
          <a:p>
            <a:r>
              <a:t>• Demonstrations</a:t>
            </a:r>
          </a:p>
          <a:p>
            <a:r>
              <a:t>• Promotions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Visual Merchandising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Product Display</a:t>
            </a:r>
          </a:p>
          <a:p>
            <a:r>
              <a:t>• Lighting</a:t>
            </a:r>
          </a:p>
          <a:p>
            <a:r>
              <a:t>• Signage</a:t>
            </a:r>
          </a:p>
          <a:p>
            <a:r>
              <a:t>• Store Ambience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Stock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Inventory Check</a:t>
            </a:r>
          </a:p>
          <a:p>
            <a:r>
              <a:t>• Replenishment</a:t>
            </a:r>
          </a:p>
          <a:p>
            <a:r>
              <a:t>• Expiry Monitoring</a:t>
            </a:r>
          </a:p>
          <a:p>
            <a:r>
              <a:t>• Stock Rotation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Billing and POS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Point of Sale (POS) System</a:t>
            </a:r>
          </a:p>
          <a:p>
            <a:r>
              <a:t>• Cash and Digital Transactions</a:t>
            </a:r>
          </a:p>
          <a:p>
            <a:r>
              <a:t>• Accuracy and Speed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Honesty</a:t>
            </a:r>
          </a:p>
          <a:p>
            <a:r>
              <a:t>• Integrity</a:t>
            </a:r>
          </a:p>
          <a:p>
            <a:r>
              <a:t>• Respect</a:t>
            </a:r>
          </a:p>
          <a:p>
            <a:r>
              <a:t>• Transparency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Career Path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Sales Associate → Supervisor → Store Manager → Area Manager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Industry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Growing E-commerce</a:t>
            </a:r>
          </a:p>
          <a:p>
            <a:r>
              <a:t>• FDI Opportunities</a:t>
            </a:r>
          </a:p>
          <a:p>
            <a:r>
              <a:t>• Government Initiatives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Story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Sketch of student placed as Retail Sales Associate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Story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Sketch of student promoted to Store Manager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Health and Hygiene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Clean Uniform</a:t>
            </a:r>
          </a:p>
          <a:p>
            <a:r>
              <a:t>• Personal Hygiene</a:t>
            </a:r>
          </a:p>
          <a:p>
            <a:r>
              <a:t>• Sanitization Practices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Retail?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Retail involves selling goods/services directly to consumers</a:t>
            </a:r>
          </a:p>
          <a:p>
            <a:r>
              <a:t>• Includes stores, online platforms, and more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Communication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Body Language</a:t>
            </a:r>
          </a:p>
          <a:p>
            <a:r>
              <a:t>• Tone of Voice</a:t>
            </a:r>
          </a:p>
          <a:p>
            <a:r>
              <a:t>• Clarity and Courtesy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Digital Tools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Barcode Scanners</a:t>
            </a:r>
          </a:p>
          <a:p>
            <a:r>
              <a:t>• Mobile POS</a:t>
            </a:r>
          </a:p>
          <a:p>
            <a:r>
              <a:t>• Inventory Apps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Long Working Hours</a:t>
            </a:r>
          </a:p>
          <a:p>
            <a:r>
              <a:t>• Handling Difficult Customers</a:t>
            </a:r>
          </a:p>
          <a:p>
            <a:r>
              <a:t>• Sales Pressure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Opportunities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Rapid Growth</a:t>
            </a:r>
          </a:p>
          <a:p>
            <a:r>
              <a:t>• Skill Development</a:t>
            </a:r>
          </a:p>
          <a:p>
            <a:r>
              <a:t>• Global Opportunities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We wish you a successful journey in the Retail Sector</a:t>
            </a:r>
          </a:p>
          <a:p>
            <a:r>
              <a:t>#DDUGKY #SkillIndia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Importance of Retail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One of the largest employers in India</a:t>
            </a:r>
          </a:p>
          <a:p>
            <a:r>
              <a:t>• Dynamic and customer-centric</a:t>
            </a:r>
          </a:p>
          <a:p>
            <a:r>
              <a:t>• Career growth and skill development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Retail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Department Stores</a:t>
            </a:r>
          </a:p>
          <a:p>
            <a:r>
              <a:t>• Supermarkets</a:t>
            </a:r>
          </a:p>
          <a:p>
            <a:r>
              <a:t>• Convenience Stores</a:t>
            </a:r>
          </a:p>
          <a:p>
            <a:r>
              <a:t>• Online Retail</a:t>
            </a:r>
          </a:p>
          <a:p>
            <a:r>
              <a:t>• Specialty Stores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Store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Entrance</a:t>
            </a:r>
          </a:p>
          <a:p>
            <a:r>
              <a:t>• Merchandise Area</a:t>
            </a:r>
          </a:p>
          <a:p>
            <a:r>
              <a:t>• Billing Counter</a:t>
            </a:r>
          </a:p>
          <a:p>
            <a:r>
              <a:t>• Storage Room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Roles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Sales Associate</a:t>
            </a:r>
          </a:p>
          <a:p>
            <a:r>
              <a:t>• Store Manager</a:t>
            </a:r>
          </a:p>
          <a:p>
            <a:r>
              <a:t>• Inventory Clerk</a:t>
            </a:r>
          </a:p>
          <a:p>
            <a:r>
              <a:t>• Customer Service Executive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Skills Required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Communication</a:t>
            </a:r>
          </a:p>
          <a:p>
            <a:r>
              <a:t>• Customer Handling</a:t>
            </a:r>
          </a:p>
          <a:p>
            <a:r>
              <a:t>• Product Knowledge</a:t>
            </a:r>
          </a:p>
          <a:p>
            <a:r>
              <a:t>• Teamwork</a:t>
            </a:r>
          </a:p>
          <a:p>
            <a:r>
              <a:t>• Sales Techniques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Soft Skills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Positive Attitude</a:t>
            </a:r>
          </a:p>
          <a:p>
            <a:r>
              <a:t>• Active Listening</a:t>
            </a:r>
          </a:p>
          <a:p>
            <a:r>
              <a:t>• Conflict Resolution</a:t>
            </a:r>
          </a:p>
          <a:p>
            <a:r>
              <a:t>• Time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Customer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Greet with a smile</a:t>
            </a:r>
          </a:p>
          <a:p>
            <a:r>
              <a:t>• Understand needs</a:t>
            </a:r>
          </a:p>
          <a:p>
            <a:r>
              <a:t>• Suggest products</a:t>
            </a:r>
          </a:p>
          <a:p>
            <a:r>
              <a:t>• Ensure satisfaction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352</Words>
  <Application>Microsoft Office PowerPoint</Application>
  <PresentationFormat>On-screen Show (4:3)</PresentationFormat>
  <Paragraphs>99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Gill Sans MT</vt:lpstr>
      <vt:lpstr>Gallery</vt:lpstr>
      <vt:lpstr>Retail Sector</vt:lpstr>
      <vt:lpstr>What is Retail?</vt:lpstr>
      <vt:lpstr>Importance of Retail Sector</vt:lpstr>
      <vt:lpstr>Types of Retail Formats</vt:lpstr>
      <vt:lpstr>Retail Store Layout</vt:lpstr>
      <vt:lpstr>Roles in Retail</vt:lpstr>
      <vt:lpstr>Skills Required in Retail</vt:lpstr>
      <vt:lpstr>Soft Skills in Retail</vt:lpstr>
      <vt:lpstr>Customer Handling</vt:lpstr>
      <vt:lpstr>Selling Techniques</vt:lpstr>
      <vt:lpstr>Visual Merchandising</vt:lpstr>
      <vt:lpstr>Stock Management</vt:lpstr>
      <vt:lpstr>Billing and POS</vt:lpstr>
      <vt:lpstr>Retail Ethics</vt:lpstr>
      <vt:lpstr>Career Path in Retail</vt:lpstr>
      <vt:lpstr>Retail Industry in India</vt:lpstr>
      <vt:lpstr>Success Story 1</vt:lpstr>
      <vt:lpstr>Success Story 2</vt:lpstr>
      <vt:lpstr>Health and Hygiene in Retail</vt:lpstr>
      <vt:lpstr>Communication in Retail</vt:lpstr>
      <vt:lpstr>Digital Tools in Retail</vt:lpstr>
      <vt:lpstr>Challenges in Retail</vt:lpstr>
      <vt:lpstr>Opportunities in Retail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Shailendra Srivastava</cp:lastModifiedBy>
  <cp:revision>3</cp:revision>
  <dcterms:created xsi:type="dcterms:W3CDTF">2013-01-27T09:14:16Z</dcterms:created>
  <dcterms:modified xsi:type="dcterms:W3CDTF">2025-07-31T16:17:32Z</dcterms:modified>
  <cp:category/>
</cp:coreProperties>
</file>