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2">
                <a:lumMod val="40000"/>
                <a:lumOff val="60000"/>
                <a:alpha val="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25C5E5-2B80-427D-912F-AB4E56C4713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639285-E81D-4D78-86B5-B6ED1805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Session-5 </a:t>
            </a:r>
            <a:b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Revenue Generation &amp; Sustainability</a:t>
            </a:r>
            <a:endParaRPr 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1295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Presented by: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Dr. SK </a:t>
            </a:r>
            <a:r>
              <a:rPr lang="en-US" sz="20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Srivastava</a:t>
            </a:r>
            <a:endParaRPr lang="en-US" sz="20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Director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KRC: Support for Implementation &amp; Research Lucknow</a:t>
            </a:r>
          </a:p>
          <a:p>
            <a:endParaRPr lang="en-US" dirty="0"/>
          </a:p>
        </p:txBody>
      </p:sp>
      <p:pic>
        <p:nvPicPr>
          <p:cNvPr id="14338" name="Picture 2" descr="C:\Users\NODE-4\Downloads\Tap-Water-Supply-Provided-to-4.5-Cr-Households-in-Last-23-Months-under-Jal-Jeevan-Mi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09800"/>
            <a:ext cx="2846439" cy="2438400"/>
          </a:xfrm>
          <a:prstGeom prst="rect">
            <a:avLst/>
          </a:prstGeom>
          <a:noFill/>
        </p:spPr>
      </p:pic>
      <p:pic>
        <p:nvPicPr>
          <p:cNvPr id="8" name="Google Shape;131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1000" y="1752600"/>
            <a:ext cx="2223994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 descr="C:\Users\NODE-4\AppData\Local\Packages\Microsoft.Windows.Photos_8wekyb3d8bbwe\TempState\ShareServiceTempFolder\jjm-data_entr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770" y="2590801"/>
            <a:ext cx="1221729" cy="13716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05400"/>
            <a:ext cx="533400" cy="4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NODE-4\Downloads\SWOT_Analysis_im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0449"/>
            <a:ext cx="8839200" cy="611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6f4dfd8-498b-4f09-bc1c-2f97d82d4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526212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010400" y="2743200"/>
            <a:ext cx="198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icrosoft Sans Serif" pitchFamily="34" charset="0"/>
                <a:cs typeface="Calibri" pitchFamily="34" charset="0"/>
              </a:rPr>
              <a:t>SWOT analysis: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icrosoft Sans Serif" pitchFamily="34" charset="0"/>
                <a:cs typeface="Calibri" pitchFamily="34" charset="0"/>
              </a:rPr>
              <a:t>JJM provides an Opportunity to carry out SWOT analysis for  better planning and implementation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ODE-4\Downloads\istockphoto-1176609998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8293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solidFill>
                  <a:srgbClr val="1E9DAD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Points we will cover in this session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Revenue Generation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Financial Management as Record Keeping &amp; Community Involvement for Water Supply Management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Sustainability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Marketing Mix and 4P’s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 Life-Cycle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SWOT Analysis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00" t="22153" r="4184" b="19514"/>
          <a:stretch>
            <a:fillRect/>
          </a:stretch>
        </p:blipFill>
        <p:spPr bwMode="auto">
          <a:xfrm>
            <a:off x="914400" y="457200"/>
            <a:ext cx="7086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00" t="22153" r="3750" b="17847"/>
          <a:stretch>
            <a:fillRect/>
          </a:stretch>
        </p:blipFill>
        <p:spPr bwMode="auto">
          <a:xfrm>
            <a:off x="457200" y="457200"/>
            <a:ext cx="8115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4267200" y="38862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23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Product/Service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153" r="2593" b="54514"/>
          <a:stretch>
            <a:fillRect/>
          </a:stretch>
        </p:blipFill>
        <p:spPr bwMode="auto">
          <a:xfrm>
            <a:off x="838200" y="1219200"/>
            <a:ext cx="7340422" cy="50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33800" y="441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/Consumer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219200"/>
            <a:ext cx="1885950" cy="128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DE-4\Downloads\WhatsApp Image 2023-12-30 at 12.12.58.jpeg"/>
          <p:cNvPicPr>
            <a:picLocks noChangeAspect="1" noChangeArrowheads="1"/>
          </p:cNvPicPr>
          <p:nvPr/>
        </p:nvPicPr>
        <p:blipFill>
          <a:blip r:embed="rId2"/>
          <a:srcRect t="17370" r="2222" b="40755"/>
          <a:stretch>
            <a:fillRect/>
          </a:stretch>
        </p:blipFill>
        <p:spPr bwMode="auto">
          <a:xfrm>
            <a:off x="914400" y="76200"/>
            <a:ext cx="715825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77" t="8819" r="23763"/>
          <a:stretch>
            <a:fillRect/>
          </a:stretch>
        </p:blipFill>
        <p:spPr bwMode="auto">
          <a:xfrm>
            <a:off x="1066800" y="228600"/>
            <a:ext cx="7181080" cy="64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50" t="8819" r="15313" b="2847"/>
          <a:stretch>
            <a:fillRect/>
          </a:stretch>
        </p:blipFill>
        <p:spPr bwMode="auto">
          <a:xfrm>
            <a:off x="76200" y="4572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00" t="20486" r="3750" b="19514"/>
          <a:stretch>
            <a:fillRect/>
          </a:stretch>
        </p:blipFill>
        <p:spPr bwMode="auto">
          <a:xfrm>
            <a:off x="0" y="762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7391" t="20290" r="3261" b="18841"/>
          <a:stretch>
            <a:fillRect/>
          </a:stretch>
        </p:blipFill>
        <p:spPr bwMode="auto">
          <a:xfrm>
            <a:off x="4714616" y="2743200"/>
            <a:ext cx="44293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</TotalTime>
  <Words>68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Session-5  Revenue Generation &amp; Sustainability</vt:lpstr>
      <vt:lpstr>Points we will cover in this session</vt:lpstr>
      <vt:lpstr>Slide 3</vt:lpstr>
      <vt:lpstr>Slide 4</vt:lpstr>
      <vt:lpstr>Product/Service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NODE-4</dc:creator>
  <cp:lastModifiedBy>NODE-4</cp:lastModifiedBy>
  <cp:revision>26</cp:revision>
  <dcterms:created xsi:type="dcterms:W3CDTF">2023-12-30T06:58:34Z</dcterms:created>
  <dcterms:modified xsi:type="dcterms:W3CDTF">2025-02-20T11:18:05Z</dcterms:modified>
</cp:coreProperties>
</file>